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7"/>
    <p:restoredTop sz="94694"/>
  </p:normalViewPr>
  <p:slideViewPr>
    <p:cSldViewPr snapToGrid="0" snapToObjects="1">
      <p:cViewPr varScale="1">
        <p:scale>
          <a:sx n="91" d="100"/>
          <a:sy n="91" d="100"/>
        </p:scale>
        <p:origin x="216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93419-BF9D-774D-B0D2-611A3BE144BE}" type="datetimeFigureOut">
              <a:rPr lang="en-US" smtClean="0"/>
              <a:t>2/24/22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B55AE6-E0D5-6341-9808-002BACE27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060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4A079-C24B-344C-8A86-835746E8FE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71FACF-D34A-DC46-85F8-12C3D5353E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89CF0-45CE-9349-8EC2-198853994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61599-71E3-544A-BDF6-C66479F83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A3EDC-E626-9544-8597-7192FA8D6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27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ABBC5-5C90-A84C-A305-5FDBE6FA6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897F6A-B6D5-EF47-B983-F659C782E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42365-4445-2745-BDE3-35905BA83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DC1481-D2AE-E943-A890-68E5CDCF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FFCE4-5CB0-0443-91ED-42BEA71F2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599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A4F23C-E05B-3447-ABE8-2476791963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78F42D-D8EF-3F4D-8B6B-E3531CD46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72193-589C-2D41-92EA-F940F63CF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DEB75-F384-0A4D-BF97-120439795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5357D-B3F2-ED46-941E-E78769A00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579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F1B3E-FEC5-1743-A58D-201A6D42D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58E69-F1E6-6D49-BBE0-D90B2DE4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275DF-9C83-A845-954F-E55041563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F71DE-B642-4C44-A5DC-3346B5100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E1BD6-8965-A743-B209-D9F17565E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96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77F86-184F-4540-B55F-1E910D08E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19B9CD-89AF-D84A-BBC5-FD30ADF2C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52E14-CD07-1B47-9DF2-6B9881840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9916D-F98B-E340-AD8E-884713098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5327D-0B15-3B4B-B942-E570E2F8B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9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05E10-79FA-E944-8CC8-34A770D88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2D8E3-34D5-CB4D-96C9-C7203345EA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CB920D-CA40-DC4D-A809-BED745D91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E6FC3-8A8F-3B43-B1E6-53A8657FD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051C6F-F7D8-FC49-9DCC-213B5FDF3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8D878-1FF0-D04C-BAF7-D5C744F7B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523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F9A15-E23F-1C45-9850-BEA95BBB9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0FF82-16DE-2F4E-B047-D69F03FC1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D77E33-D201-7043-9834-2D7DB7B6EC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CE87B7-E5EF-1146-9996-D09B2F0B35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26290B-E2BB-9C4E-9141-BF7593408B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EBA1C9-AA20-3249-9606-ABEE96940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A5F28-21F4-5F4F-AD28-1C60B26A1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FAFFC1-B722-BF4C-B22C-73616F5A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89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6369E-19B9-7740-B876-94E1CE798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8C1E4A-1228-4049-9D4C-C8F6A8349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6B81EE-1F05-D944-9631-C16FB510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F60C1A-CA79-FB41-B706-2FBFF80EE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181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01B1E1-CED4-804E-9189-307C226B0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B3F7EC-E3B2-3E4B-870B-C864A76A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17787-3E19-0949-A814-314E2D1F2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90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2B1AD-53A5-0A44-A8E2-26A510913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15DA4-4595-494F-9F7E-D59D4FEE7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CBCF5B-B178-1E42-B1A5-21B434CF83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DC7B17-422B-634D-AEF1-3F77080D7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2B8172-460D-254A-90D9-84FCA0314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43005-1CBA-F048-A768-C909D5AB9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174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87AD2-B191-2A4E-8522-E18089358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CBC695-C855-7D48-9AC0-9D2FBACB7F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D6B783-B3B8-4E46-B139-EC7AD93A4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BDA66D-E29E-634A-A57C-5ACEB4076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B3299E-DB07-BA4F-9B53-8189B2D09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8F305D-F9AE-5B45-81E1-41DB10DB1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10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8F3989-64D6-7246-993C-359B4CE4A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4016AA-99AA-8C48-B302-41C96FA41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0A617-E03D-434C-A6CF-BBF3BB0C01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113799-38FD-F248-8063-CE18FF4CE083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3D841-327F-4F49-A368-31B2D0C5F7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D23E2-639D-6841-A43A-F864EFB2C1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6C8EB-D93B-834A-9666-B62A96C8D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73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AB6AF712-4035-5F4E-BA7E-79D344F36C1D}"/>
              </a:ext>
            </a:extLst>
          </p:cNvPr>
          <p:cNvGrpSpPr/>
          <p:nvPr/>
        </p:nvGrpSpPr>
        <p:grpSpPr>
          <a:xfrm>
            <a:off x="0" y="0"/>
            <a:ext cx="7918704" cy="5486400"/>
            <a:chOff x="0" y="0"/>
            <a:chExt cx="7918704" cy="548640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F0DDA32-52F9-C741-A473-F5A5B3AE8F0C}"/>
                </a:ext>
              </a:extLst>
            </p:cNvPr>
            <p:cNvGrpSpPr/>
            <p:nvPr/>
          </p:nvGrpSpPr>
          <p:grpSpPr>
            <a:xfrm>
              <a:off x="0" y="0"/>
              <a:ext cx="7918704" cy="2743200"/>
              <a:chOff x="0" y="0"/>
              <a:chExt cx="7918704" cy="2743200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5572251B-5DD9-0749-8D30-66E2EDC841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0" y="0"/>
                <a:ext cx="2743200" cy="2743200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6F7806A0-0F76-0A4C-AF52-00250F43FB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5330952" y="0"/>
                <a:ext cx="2587752" cy="2743200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983B3BF2-E6E7-0E4F-9F2D-B2C895A29D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2743200" y="0"/>
                <a:ext cx="2587752" cy="2743200"/>
              </a:xfrm>
              <a:prstGeom prst="rect">
                <a:avLst/>
              </a:prstGeom>
            </p:spPr>
          </p:pic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13C6863-EA52-DE41-A266-ACA244D0D381}"/>
                </a:ext>
              </a:extLst>
            </p:cNvPr>
            <p:cNvGrpSpPr/>
            <p:nvPr/>
          </p:nvGrpSpPr>
          <p:grpSpPr>
            <a:xfrm>
              <a:off x="0" y="2743200"/>
              <a:ext cx="7918704" cy="2743200"/>
              <a:chOff x="0" y="2743200"/>
              <a:chExt cx="7918704" cy="2743200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ACBC1E60-6C50-9246-A546-67E9BADE64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0" y="2743200"/>
                <a:ext cx="2743200" cy="2743200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097F3023-953B-8244-A2B0-F0F643A6D87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5330952" y="2743200"/>
                <a:ext cx="2587752" cy="2743200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EB056B54-65A6-0345-BA6E-D2A0874275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rcRect/>
              <a:stretch/>
            </p:blipFill>
            <p:spPr>
              <a:xfrm>
                <a:off x="2743200" y="2743200"/>
                <a:ext cx="2587752" cy="27432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39634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C98AA35-8B35-A045-BAA3-8A2882811BF2}"/>
              </a:ext>
            </a:extLst>
          </p:cNvPr>
          <p:cNvGrpSpPr/>
          <p:nvPr/>
        </p:nvGrpSpPr>
        <p:grpSpPr>
          <a:xfrm>
            <a:off x="0" y="0"/>
            <a:ext cx="7918704" cy="2743200"/>
            <a:chOff x="0" y="0"/>
            <a:chExt cx="7918704" cy="27432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FA9C1B0-D516-D347-B685-E82648345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0" y="0"/>
              <a:ext cx="2743200" cy="274320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0A4CAA7-7496-FE4A-BEDD-F48A720A44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5330952" y="0"/>
              <a:ext cx="2587752" cy="2743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53454C-437E-7746-BC12-8D45C2E0C7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743200" y="0"/>
              <a:ext cx="2587752" cy="2743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8033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9F85BD5-62FC-E64F-A027-98810BBF2F0F}"/>
              </a:ext>
            </a:extLst>
          </p:cNvPr>
          <p:cNvGrpSpPr/>
          <p:nvPr/>
        </p:nvGrpSpPr>
        <p:grpSpPr>
          <a:xfrm>
            <a:off x="0" y="2743200"/>
            <a:ext cx="7918704" cy="2743200"/>
            <a:chOff x="0" y="2743200"/>
            <a:chExt cx="7918704" cy="27432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B767D70-BAFA-3B45-95C7-B923406D16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0" y="2743200"/>
              <a:ext cx="2743200" cy="274320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D06C0EC-E945-8D4F-918A-0BAFCD294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5330952" y="2743200"/>
              <a:ext cx="2587752" cy="2743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9512A01-6D1B-6E42-8648-1F3505DEE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743200" y="2743200"/>
              <a:ext cx="2587752" cy="2743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5749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Alt, Laura M [ABE]</dc:creator>
  <cp:lastModifiedBy>Alt, Laura M [ABE]</cp:lastModifiedBy>
  <cp:revision>6</cp:revision>
  <dcterms:created xsi:type="dcterms:W3CDTF">2021-10-11T21:37:45Z</dcterms:created>
  <dcterms:modified xsi:type="dcterms:W3CDTF">2022-02-24T21:29:30Z</dcterms:modified>
</cp:coreProperties>
</file>

<file path=docProps/thumbnail.jpeg>
</file>